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Calgary" charset="1" panose="000005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Open Sauce Italics" charset="1" panose="00000500000000000000"/>
      <p:regular r:id="rId25"/>
    </p:embeddedFont>
    <p:embeddedFont>
      <p:font typeface="Open Sauce Bold Italics" charset="1" panose="00000800000000000000"/>
      <p:regular r:id="rId26"/>
    </p:embeddedFont>
    <p:embeddedFont>
      <p:font typeface="Open Sauce Light" charset="1" panose="00000400000000000000"/>
      <p:regular r:id="rId27"/>
    </p:embeddedFont>
    <p:embeddedFont>
      <p:font typeface="Open Sauce Light Italics" charset="1" panose="00000400000000000000"/>
      <p:regular r:id="rId28"/>
    </p:embeddedFont>
    <p:embeddedFont>
      <p:font typeface="Open Sauce Medium" charset="1" panose="00000600000000000000"/>
      <p:regular r:id="rId29"/>
    </p:embeddedFont>
    <p:embeddedFont>
      <p:font typeface="Open Sauce Medium Italics" charset="1" panose="00000600000000000000"/>
      <p:regular r:id="rId30"/>
    </p:embeddedFont>
    <p:embeddedFont>
      <p:font typeface="Open Sauce Semi-Bold" charset="1" panose="00000700000000000000"/>
      <p:regular r:id="rId31"/>
    </p:embeddedFont>
    <p:embeddedFont>
      <p:font typeface="Open Sauce Semi-Bold Italics" charset="1" panose="00000700000000000000"/>
      <p:regular r:id="rId32"/>
    </p:embeddedFont>
    <p:embeddedFont>
      <p:font typeface="Open Sauce Heavy" charset="1" panose="00000A00000000000000"/>
      <p:regular r:id="rId33"/>
    </p:embeddedFont>
    <p:embeddedFont>
      <p:font typeface="Open Sauce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1.png" Type="http://schemas.openxmlformats.org/officeDocument/2006/relationships/image"/><Relationship Id="rId14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290423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3551936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2728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0954" y="49205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0954" y="56444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353" y="63683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4" y="70922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3618" y="300928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ABOUT PROJECT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3618" y="3670162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OUR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04211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574641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INSIGHTS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647344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13618" y="719734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CHALLANGES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07430" y="7921246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CONCLUSION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31353" y="781619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07430" y="432683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GOALS/TARGETS</a:t>
            </a:r>
          </a:p>
        </p:txBody>
      </p:sp>
      <p:grpSp>
        <p:nvGrpSpPr>
          <p:cNvPr name="Group 24" id="24"/>
          <p:cNvGrpSpPr/>
          <p:nvPr/>
        </p:nvGrpSpPr>
        <p:grpSpPr>
          <a:xfrm rot="2476782">
            <a:off x="14298580" y="3294857"/>
            <a:ext cx="4625006" cy="10287000"/>
            <a:chOff x="0" y="0"/>
            <a:chExt cx="1218109" cy="270933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77225" y="-3301773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2" y="0"/>
                </a:lnTo>
                <a:lnTo>
                  <a:pt x="15841852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31710" y="933450"/>
            <a:ext cx="36245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88928" y="2584542"/>
            <a:ext cx="10110144" cy="64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  <a:spcBef>
                <a:spcPct val="0"/>
              </a:spcBef>
            </a:pPr>
            <a:r>
              <a:rPr lang="en-US" sz="4271">
                <a:solidFill>
                  <a:srgbClr val="000000"/>
                </a:solidFill>
                <a:latin typeface="Oswald Bold Italics"/>
              </a:rPr>
              <a:t>IN CONCLUSION, JOB ANALYSIS IS A CRITICAL PROCESS THAT ORGANIZATIONS MUST UNDERTAKE TO ENSURE THAT THEY HAVE THE RIGHT PEOPLE IN THE RIGHT POSITIONS. BY CONDUCTING A JOB ANALYSIS PROJECT, EMPLOYERS CAN IDENTIFY THE KNOWLEDGE, SKILLS, AND ABILITIES REQUIRED FOR EACH JOB, WHICH CAN HELP THEM MAKE INFORMED DECISIONS ABOUT RECRUITMENT, TRAINING, AND PERFORMANCE MANAGEMENT.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1166810" y="-9058582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6644" y="3111592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0"/>
            <a:ext cx="4625006" cy="10287000"/>
            <a:chOff x="0" y="0"/>
            <a:chExt cx="121810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2191" y="4828880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42191" y="3396305"/>
            <a:ext cx="9610044" cy="1948998"/>
            <a:chOff x="0" y="0"/>
            <a:chExt cx="3682024" cy="7467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74235" y="3673321"/>
            <a:ext cx="1156649" cy="1173721"/>
          </a:xfrm>
          <a:custGeom>
            <a:avLst/>
            <a:gdLst/>
            <a:ahLst/>
            <a:cxnLst/>
            <a:rect r="r" b="b" t="t" l="l"/>
            <a:pathLst>
              <a:path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2191" y="7210022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42191" y="5777447"/>
            <a:ext cx="9610044" cy="1948998"/>
            <a:chOff x="0" y="0"/>
            <a:chExt cx="3682024" cy="7467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82024" cy="746746"/>
            </a:xfrm>
            <a:custGeom>
              <a:avLst/>
              <a:gdLst/>
              <a:ahLst/>
              <a:cxnLst/>
              <a:rect r="r" b="b" t="t" l="l"/>
              <a:pathLst>
                <a:path h="746746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1799" y="6162574"/>
            <a:ext cx="1159455" cy="1178744"/>
          </a:xfrm>
          <a:custGeom>
            <a:avLst/>
            <a:gdLst/>
            <a:ahLst/>
            <a:cxnLst/>
            <a:rect r="r" b="b" t="t" l="l"/>
            <a:pathLst>
              <a:path h="1178744" w="1159455">
                <a:moveTo>
                  <a:pt x="0" y="0"/>
                </a:moveTo>
                <a:lnTo>
                  <a:pt x="1159455" y="0"/>
                </a:lnTo>
                <a:lnTo>
                  <a:pt x="1159455" y="1178744"/>
                </a:lnTo>
                <a:lnTo>
                  <a:pt x="0" y="1178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52235" y="3115489"/>
            <a:ext cx="6047054" cy="3491219"/>
          </a:xfrm>
          <a:custGeom>
            <a:avLst/>
            <a:gdLst/>
            <a:ahLst/>
            <a:cxnLst/>
            <a:rect r="r" b="b" t="t" l="l"/>
            <a:pathLst>
              <a:path h="3491219" w="6047054">
                <a:moveTo>
                  <a:pt x="0" y="0"/>
                </a:moveTo>
                <a:lnTo>
                  <a:pt x="6047054" y="0"/>
                </a:lnTo>
                <a:lnTo>
                  <a:pt x="6047054" y="3491219"/>
                </a:lnTo>
                <a:lnTo>
                  <a:pt x="0" y="34912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6829" y="199443"/>
            <a:ext cx="8015492" cy="276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38"/>
              </a:lnSpc>
            </a:pPr>
            <a:r>
              <a:rPr lang="en-US" sz="8071" spc="790">
                <a:solidFill>
                  <a:srgbClr val="231F20"/>
                </a:solidFill>
                <a:latin typeface="Oswald Bold"/>
              </a:rPr>
              <a:t>ABOUT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08899" y="3624745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We have worked upon the data fetching, cleaning and analysing and visualization from the website ‘Naukri.com’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08899" y="6005886"/>
            <a:ext cx="7132181" cy="115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DM Sans"/>
              </a:rPr>
              <a:t>We were able to achieve our desired results wherein we analysed the number of jobs in different sectors among different locations.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31362" y="3808862"/>
            <a:ext cx="2674413" cy="2375576"/>
            <a:chOff x="0" y="0"/>
            <a:chExt cx="733318" cy="6513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3318" cy="651378"/>
            </a:xfrm>
            <a:custGeom>
              <a:avLst/>
              <a:gdLst/>
              <a:ahLst/>
              <a:cxnLst/>
              <a:rect r="r" b="b" t="t" l="l"/>
              <a:pathLst>
                <a:path h="651378" w="733318">
                  <a:moveTo>
                    <a:pt x="0" y="0"/>
                  </a:moveTo>
                  <a:lnTo>
                    <a:pt x="733318" y="0"/>
                  </a:lnTo>
                  <a:lnTo>
                    <a:pt x="733318" y="651378"/>
                  </a:lnTo>
                  <a:lnTo>
                    <a:pt x="0" y="65137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59"/>
                </a:lnSpc>
              </a:pPr>
              <a:r>
                <a:rPr lang="en-US" sz="5399">
                  <a:solidFill>
                    <a:srgbClr val="FDFBFB"/>
                  </a:solidFill>
                  <a:latin typeface="DM Sans Italics"/>
                </a:rPr>
                <a:t>Vidita Pawan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61336" y="6556992"/>
            <a:ext cx="2768574" cy="2446196"/>
            <a:chOff x="0" y="0"/>
            <a:chExt cx="759137" cy="6707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9137" cy="670742"/>
            </a:xfrm>
            <a:custGeom>
              <a:avLst/>
              <a:gdLst/>
              <a:ahLst/>
              <a:cxnLst/>
              <a:rect r="r" b="b" t="t" l="l"/>
              <a:pathLst>
                <a:path h="670742" w="759137">
                  <a:moveTo>
                    <a:pt x="0" y="0"/>
                  </a:moveTo>
                  <a:lnTo>
                    <a:pt x="759137" y="0"/>
                  </a:lnTo>
                  <a:lnTo>
                    <a:pt x="759137" y="670742"/>
                  </a:lnTo>
                  <a:lnTo>
                    <a:pt x="0" y="670742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Rishabh</a:t>
              </a:r>
            </a:p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Sharma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62527" y="3808862"/>
            <a:ext cx="2714771" cy="2375576"/>
            <a:chOff x="0" y="0"/>
            <a:chExt cx="744384" cy="6513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4384" cy="651378"/>
            </a:xfrm>
            <a:custGeom>
              <a:avLst/>
              <a:gdLst/>
              <a:ahLst/>
              <a:cxnLst/>
              <a:rect r="r" b="b" t="t" l="l"/>
              <a:pathLst>
                <a:path h="651378" w="744384">
                  <a:moveTo>
                    <a:pt x="0" y="0"/>
                  </a:moveTo>
                  <a:lnTo>
                    <a:pt x="744384" y="0"/>
                  </a:lnTo>
                  <a:lnTo>
                    <a:pt x="744384" y="651378"/>
                  </a:lnTo>
                  <a:lnTo>
                    <a:pt x="0" y="65137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Altaf Mulani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074495" y="6556992"/>
            <a:ext cx="2623585" cy="2419915"/>
            <a:chOff x="0" y="0"/>
            <a:chExt cx="719381" cy="6635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9381" cy="663535"/>
            </a:xfrm>
            <a:custGeom>
              <a:avLst/>
              <a:gdLst/>
              <a:ahLst/>
              <a:cxnLst/>
              <a:rect r="r" b="b" t="t" l="l"/>
              <a:pathLst>
                <a:path h="663535" w="719381">
                  <a:moveTo>
                    <a:pt x="0" y="0"/>
                  </a:moveTo>
                  <a:lnTo>
                    <a:pt x="719381" y="0"/>
                  </a:lnTo>
                  <a:lnTo>
                    <a:pt x="719381" y="663535"/>
                  </a:lnTo>
                  <a:lnTo>
                    <a:pt x="0" y="663535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559"/>
                </a:lnSpc>
              </a:pPr>
              <a:r>
                <a:rPr lang="en-US" sz="5400">
                  <a:solidFill>
                    <a:srgbClr val="FDFBFB"/>
                  </a:solidFill>
                  <a:latin typeface="DM Sans Italics"/>
                </a:rPr>
                <a:t>Rishabh Chugh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61075" y="6524665"/>
            <a:ext cx="9267802" cy="8844636"/>
            <a:chOff x="0" y="0"/>
            <a:chExt cx="12357070" cy="117928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063164" y="1562106"/>
              <a:ext cx="10230741" cy="10230741"/>
            </a:xfrm>
            <a:custGeom>
              <a:avLst/>
              <a:gdLst/>
              <a:ahLst/>
              <a:cxnLst/>
              <a:rect r="r" b="b" t="t" l="l"/>
              <a:pathLst>
                <a:path h="10230741" w="10230741">
                  <a:moveTo>
                    <a:pt x="0" y="0"/>
                  </a:moveTo>
                  <a:lnTo>
                    <a:pt x="10230741" y="0"/>
                  </a:lnTo>
                  <a:lnTo>
                    <a:pt x="10230741" y="10230741"/>
                  </a:lnTo>
                  <a:lnTo>
                    <a:pt x="0" y="10230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686290" y="0"/>
              <a:ext cx="2984490" cy="2984490"/>
            </a:xfrm>
            <a:custGeom>
              <a:avLst/>
              <a:gdLst/>
              <a:ahLst/>
              <a:cxnLst/>
              <a:rect r="r" b="b" t="t" l="l"/>
              <a:pathLst>
                <a:path h="2984490" w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538080" y="761140"/>
              <a:ext cx="1280910" cy="1403387"/>
            </a:xfrm>
            <a:custGeom>
              <a:avLst/>
              <a:gdLst/>
              <a:ahLst/>
              <a:cxnLst/>
              <a:rect r="r" b="b" t="t" l="l"/>
              <a:pathLst>
                <a:path h="1403387" w="1280910">
                  <a:moveTo>
                    <a:pt x="0" y="0"/>
                  </a:moveTo>
                  <a:lnTo>
                    <a:pt x="1280910" y="0"/>
                  </a:lnTo>
                  <a:lnTo>
                    <a:pt x="1280910" y="1403387"/>
                  </a:lnTo>
                  <a:lnTo>
                    <a:pt x="0" y="1403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72580" y="2501910"/>
              <a:ext cx="2984490" cy="2984490"/>
            </a:xfrm>
            <a:custGeom>
              <a:avLst/>
              <a:gdLst/>
              <a:ahLst/>
              <a:cxnLst/>
              <a:rect r="r" b="b" t="t" l="l"/>
              <a:pathLst>
                <a:path h="2984490" w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2501910"/>
              <a:ext cx="2984490" cy="2984490"/>
            </a:xfrm>
            <a:custGeom>
              <a:avLst/>
              <a:gdLst/>
              <a:ahLst/>
              <a:cxnLst/>
              <a:rect r="r" b="b" t="t" l="l"/>
              <a:pathLst>
                <a:path h="2984490" w="2984490">
                  <a:moveTo>
                    <a:pt x="0" y="0"/>
                  </a:moveTo>
                  <a:lnTo>
                    <a:pt x="2984490" y="0"/>
                  </a:lnTo>
                  <a:lnTo>
                    <a:pt x="2984490" y="2984490"/>
                  </a:lnTo>
                  <a:lnTo>
                    <a:pt x="0" y="2984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46450" y="3186805"/>
              <a:ext cx="1691591" cy="1614700"/>
            </a:xfrm>
            <a:custGeom>
              <a:avLst/>
              <a:gdLst/>
              <a:ahLst/>
              <a:cxnLst/>
              <a:rect r="r" b="b" t="t" l="l"/>
              <a:pathLst>
                <a:path h="1614700" w="1691591">
                  <a:moveTo>
                    <a:pt x="0" y="0"/>
                  </a:moveTo>
                  <a:lnTo>
                    <a:pt x="1691590" y="0"/>
                  </a:lnTo>
                  <a:lnTo>
                    <a:pt x="1691590" y="1614700"/>
                  </a:lnTo>
                  <a:lnTo>
                    <a:pt x="0" y="1614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128289" y="3246747"/>
              <a:ext cx="1473072" cy="1494815"/>
            </a:xfrm>
            <a:custGeom>
              <a:avLst/>
              <a:gdLst/>
              <a:ahLst/>
              <a:cxnLst/>
              <a:rect r="r" b="b" t="t" l="l"/>
              <a:pathLst>
                <a:path h="1494815" w="1473072">
                  <a:moveTo>
                    <a:pt x="0" y="0"/>
                  </a:moveTo>
                  <a:lnTo>
                    <a:pt x="1473072" y="0"/>
                  </a:lnTo>
                  <a:lnTo>
                    <a:pt x="1473072" y="1494816"/>
                  </a:lnTo>
                  <a:lnTo>
                    <a:pt x="0" y="1494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4479722" y="-483375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176364">
            <a:off x="-4105129" y="653023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2387" y="382057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87763" y="1510740"/>
            <a:ext cx="12679204" cy="64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231F20"/>
                </a:solidFill>
                <a:latin typeface="Open Sauce"/>
              </a:rPr>
              <a:t>Our goals towards the making of this project were--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7763" y="2687061"/>
            <a:ext cx="12917501" cy="441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>
                <a:solidFill>
                  <a:srgbClr val="38B6FF"/>
                </a:solidFill>
                <a:latin typeface="Open Sauce Bold"/>
              </a:rPr>
              <a:t>Employee</a:t>
            </a:r>
            <a:r>
              <a:rPr lang="en-US" sz="3353">
                <a:solidFill>
                  <a:srgbClr val="38B6FF"/>
                </a:solidFill>
                <a:latin typeface="Open Sauce"/>
              </a:rPr>
              <a:t> </a:t>
            </a:r>
            <a:r>
              <a:rPr lang="en-US" sz="3353">
                <a:solidFill>
                  <a:srgbClr val="231F20"/>
                </a:solidFill>
                <a:latin typeface="Open Sauce"/>
              </a:rPr>
              <a:t>-   User should have ease to choses the best job available.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>
                <a:solidFill>
                  <a:srgbClr val="38B6FF"/>
                </a:solidFill>
                <a:latin typeface="Open Sauce Bold"/>
              </a:rPr>
              <a:t>Insight</a:t>
            </a:r>
            <a:r>
              <a:rPr lang="en-US" sz="3353">
                <a:solidFill>
                  <a:srgbClr val="38B6FF"/>
                </a:solidFill>
                <a:latin typeface="Open Sauce"/>
              </a:rPr>
              <a:t>s </a:t>
            </a:r>
            <a:r>
              <a:rPr lang="en-US" sz="3353">
                <a:solidFill>
                  <a:srgbClr val="231F20"/>
                </a:solidFill>
                <a:latin typeface="Open Sauce"/>
              </a:rPr>
              <a:t>- 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>
                <a:solidFill>
                  <a:srgbClr val="231F20"/>
                </a:solidFill>
                <a:latin typeface="Open Sauce"/>
              </a:rPr>
              <a:t>Some insights for clients to analyze, which job is more in demand.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  <a:r>
              <a:rPr lang="en-US" sz="3353">
                <a:solidFill>
                  <a:srgbClr val="231F20"/>
                </a:solidFill>
                <a:latin typeface="Open Sauce"/>
              </a:rPr>
              <a:t>Getting info about job vacancies in different sectors across different geographic and demographic locations.</a:t>
            </a:r>
          </a:p>
          <a:p>
            <a:pPr>
              <a:lnSpc>
                <a:spcPts val="4358"/>
              </a:lnSpc>
              <a:spcBef>
                <a:spcPct val="0"/>
              </a:spcBef>
            </a:pPr>
          </a:p>
        </p:txBody>
      </p:sp>
      <p:grpSp>
        <p:nvGrpSpPr>
          <p:cNvPr name="Group 16" id="16"/>
          <p:cNvGrpSpPr/>
          <p:nvPr/>
        </p:nvGrpSpPr>
        <p:grpSpPr>
          <a:xfrm rot="-2700000">
            <a:off x="15805153" y="-4120902"/>
            <a:ext cx="4625006" cy="10287000"/>
            <a:chOff x="0" y="0"/>
            <a:chExt cx="1218109" cy="2709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2785" y="363171"/>
            <a:ext cx="4625006" cy="10287000"/>
            <a:chOff x="0" y="0"/>
            <a:chExt cx="1218109" cy="27093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53548" y="735433"/>
            <a:ext cx="11534452" cy="8816134"/>
          </a:xfrm>
          <a:custGeom>
            <a:avLst/>
            <a:gdLst/>
            <a:ahLst/>
            <a:cxnLst/>
            <a:rect r="r" b="b" t="t" l="l"/>
            <a:pathLst>
              <a:path h="8816134" w="11534452">
                <a:moveTo>
                  <a:pt x="0" y="0"/>
                </a:moveTo>
                <a:lnTo>
                  <a:pt x="11534452" y="0"/>
                </a:lnTo>
                <a:lnTo>
                  <a:pt x="11534452" y="8816134"/>
                </a:lnTo>
                <a:lnTo>
                  <a:pt x="0" y="88161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427" t="0" r="-342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189729"/>
            <a:ext cx="7132722" cy="289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Calgary"/>
              </a:rPr>
              <a:t>Project Execution</a:t>
            </a:r>
          </a:p>
          <a:p>
            <a:pPr algn="ctr">
              <a:lnSpc>
                <a:spcPts val="7669"/>
              </a:lnSpc>
              <a:spcBef>
                <a:spcPct val="0"/>
              </a:spcBef>
            </a:pPr>
            <a:r>
              <a:rPr lang="en-US" sz="5899">
                <a:solidFill>
                  <a:srgbClr val="000000"/>
                </a:solidFill>
                <a:latin typeface="Calgary"/>
              </a:rPr>
              <a:t>(Methodology):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294026"/>
            <a:ext cx="18288000" cy="992974"/>
            <a:chOff x="0" y="0"/>
            <a:chExt cx="4816593" cy="2615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261524"/>
            </a:xfrm>
            <a:custGeom>
              <a:avLst/>
              <a:gdLst/>
              <a:ahLst/>
              <a:cxnLst/>
              <a:rect r="r" b="b" t="t" l="l"/>
              <a:pathLst>
                <a:path h="26152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1524"/>
                  </a:lnTo>
                  <a:lnTo>
                    <a:pt x="0" y="261524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8288000" cy="800293"/>
            <a:chOff x="0" y="0"/>
            <a:chExt cx="4816593" cy="2107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10777"/>
            </a:xfrm>
            <a:custGeom>
              <a:avLst/>
              <a:gdLst/>
              <a:ahLst/>
              <a:cxnLst/>
              <a:rect r="r" b="b" t="t" l="l"/>
              <a:pathLst>
                <a:path h="21077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10777"/>
                  </a:lnTo>
                  <a:lnTo>
                    <a:pt x="0" y="210777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3921547" y="400147"/>
            <a:ext cx="4625006" cy="10287000"/>
            <a:chOff x="0" y="0"/>
            <a:chExt cx="1218109" cy="27093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547129" y="0"/>
            <a:ext cx="4625006" cy="10287000"/>
            <a:chOff x="0" y="0"/>
            <a:chExt cx="1218109" cy="27093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3365207" y="-5469513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313435" cy="10287000"/>
          </a:xfrm>
          <a:custGeom>
            <a:avLst/>
            <a:gdLst/>
            <a:ahLst/>
            <a:cxnLst/>
            <a:rect r="r" b="b" t="t" l="l"/>
            <a:pathLst>
              <a:path h="10287000" w="18313435">
                <a:moveTo>
                  <a:pt x="0" y="0"/>
                </a:moveTo>
                <a:lnTo>
                  <a:pt x="18313435" y="0"/>
                </a:lnTo>
                <a:lnTo>
                  <a:pt x="18313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67074" y="-3567531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74337"/>
            <a:ext cx="22030681" cy="9338325"/>
          </a:xfrm>
          <a:custGeom>
            <a:avLst/>
            <a:gdLst/>
            <a:ahLst/>
            <a:cxnLst/>
            <a:rect r="r" b="b" t="t" l="l"/>
            <a:pathLst>
              <a:path h="9338325" w="22030681">
                <a:moveTo>
                  <a:pt x="0" y="0"/>
                </a:moveTo>
                <a:lnTo>
                  <a:pt x="22030681" y="0"/>
                </a:lnTo>
                <a:lnTo>
                  <a:pt x="22030681" y="9338326"/>
                </a:lnTo>
                <a:lnTo>
                  <a:pt x="0" y="933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6" r="0" b="-41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736086" y="6747673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4"/>
                </a:lnTo>
                <a:lnTo>
                  <a:pt x="0" y="912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7656" y="141605"/>
            <a:ext cx="37326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Challenges: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69303" y="1856710"/>
            <a:ext cx="13470453" cy="551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8733" indent="-479367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Canva Sans"/>
              </a:rPr>
              <a:t>Learning of a new skill : Web Scrapping</a:t>
            </a:r>
          </a:p>
          <a:p>
            <a:pPr algn="just" marL="958733" indent="-479367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Canva Sans"/>
              </a:rPr>
              <a:t>Scrapping of large amounts of data</a:t>
            </a:r>
          </a:p>
          <a:p>
            <a:pPr algn="just" marL="958733" indent="-479367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Canva Sans"/>
              </a:rPr>
              <a:t>Stable Network Connection</a:t>
            </a:r>
          </a:p>
          <a:p>
            <a:pPr algn="just" marL="958733" indent="-479367" lvl="1">
              <a:lnSpc>
                <a:spcPts val="6216"/>
              </a:lnSpc>
              <a:buFont typeface="Arial"/>
              <a:buChar char="•"/>
            </a:pPr>
            <a:r>
              <a:rPr lang="en-US" sz="4440">
                <a:solidFill>
                  <a:srgbClr val="000000"/>
                </a:solidFill>
                <a:latin typeface="Canva Sans"/>
              </a:rPr>
              <a:t>Needed to ensure that the data collected is reliable, valid, and unbiased to avoid making incorrect decisions based on inaccurate information.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105427" y="-5629375"/>
            <a:ext cx="4625006" cy="10287000"/>
            <a:chOff x="0" y="0"/>
            <a:chExt cx="1218109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21753" y="-9258300"/>
            <a:ext cx="4625006" cy="10287000"/>
            <a:chOff x="0" y="0"/>
            <a:chExt cx="1218109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596306" y="5814433"/>
            <a:ext cx="4625006" cy="10287000"/>
            <a:chOff x="0" y="0"/>
            <a:chExt cx="1218109" cy="270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9258300"/>
            <a:ext cx="4625006" cy="10287000"/>
            <a:chOff x="0" y="0"/>
            <a:chExt cx="1218109" cy="27093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81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18109">
                  <a:moveTo>
                    <a:pt x="0" y="0"/>
                  </a:moveTo>
                  <a:lnTo>
                    <a:pt x="1218109" y="0"/>
                  </a:lnTo>
                  <a:lnTo>
                    <a:pt x="12181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4F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DAFt8u9L6xI</dc:identifier>
  <dcterms:modified xsi:type="dcterms:W3CDTF">2011-08-01T06:04:30Z</dcterms:modified>
  <cp:revision>1</cp:revision>
  <dc:title>About Project</dc:title>
</cp:coreProperties>
</file>